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295" r:id="rId45"/>
    <p:sldId id="274" r:id="rId46"/>
    <p:sldId id="276" r:id="rId47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>
        <p:scale>
          <a:sx n="125" d="100"/>
          <a:sy n="125" d="100"/>
        </p:scale>
        <p:origin x="-1752" y="-72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7" Type="http://schemas.openxmlformats.org/officeDocument/2006/relationships/image" Target="../media/image212.emf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emf"/><Relationship Id="rId5" Type="http://schemas.openxmlformats.org/officeDocument/2006/relationships/image" Target="../media/image210.emf"/><Relationship Id="rId4" Type="http://schemas.openxmlformats.org/officeDocument/2006/relationships/image" Target="../media/image20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7" Type="http://schemas.openxmlformats.org/officeDocument/2006/relationships/image" Target="../media/image218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emf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  <a:endParaRPr lang="en-GB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</a:t>
            </a:r>
            <a:r>
              <a:rPr lang="en-GB" dirty="0" smtClean="0"/>
              <a:t>&gt; </a:t>
            </a:r>
            <a:r>
              <a:rPr lang="en-GB" dirty="0" err="1" smtClean="0"/>
              <a:t>Ei</a:t>
            </a:r>
            <a:r>
              <a:rPr lang="en-GB" dirty="0" smtClean="0"/>
              <a:t>=400, J0</a:t>
            </a:r>
            <a:r>
              <a:rPr lang="en-GB" dirty="0" smtClean="0"/>
              <a:t>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124624</TotalTime>
  <Words>1900</Words>
  <Application>Microsoft Office PowerPoint</Application>
  <PresentationFormat>On-screen Show (4:3)</PresentationFormat>
  <Paragraphs>201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Energy dependent misalignment?</vt:lpstr>
      <vt:lpstr>Realigned Fe401:</vt:lpstr>
      <vt:lpstr>Realigned Fe200: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234</cp:revision>
  <dcterms:created xsi:type="dcterms:W3CDTF">2014-12-23T10:30:38Z</dcterms:created>
  <dcterms:modified xsi:type="dcterms:W3CDTF">2017-06-17T18:23:34Z</dcterms:modified>
</cp:coreProperties>
</file>